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73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5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7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03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01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6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76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9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87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30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42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120F-88F1-4817-841C-ACFE0210D610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8289-9A75-4BB4-B820-B0AED674B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58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6G1J9O4Bvp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BLdz49WxO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fROoUHFs9I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nl.wikipedia.org/wiki/H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youtu.be/C1bxV-LsFH4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 plan </a:t>
            </a:r>
            <a:r>
              <a:rPr lang="nl-NL" dirty="0" err="1" smtClean="0"/>
              <a:t>v</a:t>
            </a:r>
            <a:r>
              <a:rPr lang="nl-NL" dirty="0" err="1" smtClean="0"/>
              <a:t>ormsnoei</a:t>
            </a:r>
            <a:r>
              <a:rPr lang="nl-NL" dirty="0" smtClean="0"/>
              <a:t> (planten in een vorm </a:t>
            </a:r>
            <a:r>
              <a:rPr lang="nl-NL" smtClean="0"/>
              <a:t>te snoeien)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Hier zie je hoe je een haag zou kunnen knippen.</a:t>
            </a:r>
          </a:p>
          <a:p>
            <a:r>
              <a:rPr lang="nl-NL" dirty="0" smtClean="0"/>
              <a:t>De gereedschappen en hulpmiddelen zijn:</a:t>
            </a:r>
          </a:p>
          <a:p>
            <a:r>
              <a:rPr lang="nl-NL" dirty="0" smtClean="0"/>
              <a:t>Pootlijn om de vorm van de haag te bepalen</a:t>
            </a:r>
          </a:p>
          <a:p>
            <a:r>
              <a:rPr lang="nl-NL" dirty="0" smtClean="0"/>
              <a:t>Heggenschaar die zijn in verschillende vormen en worden aangedreven met handkracht en motoren</a:t>
            </a:r>
          </a:p>
          <a:p>
            <a:r>
              <a:rPr lang="nl-NL" dirty="0" smtClean="0"/>
              <a:t>Takkenschaar, snoeischaar eventueel een handzaag.</a:t>
            </a:r>
          </a:p>
          <a:p>
            <a:r>
              <a:rPr lang="nl-NL" dirty="0" smtClean="0"/>
              <a:t>Bladhark, greep en kruiwagen om het afval op te ruimen.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5: knip de bovenkant</a:t>
            </a:r>
          </a:p>
          <a:p>
            <a:endParaRPr lang="nl-NL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564904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6: hark het afval bij elkaar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49289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5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7: voer het afval af op de juiste plek</a:t>
            </a:r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71" y="2708920"/>
            <a:ext cx="4601319" cy="30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8: onderhoud het gereedschap op de juiste manier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85293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852936"/>
            <a:ext cx="370848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Beoordeling vormsnoeien 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00028"/>
              </p:ext>
            </p:extLst>
          </p:nvPr>
        </p:nvGraphicFramePr>
        <p:xfrm>
          <a:off x="965201" y="1821872"/>
          <a:ext cx="711517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Uitleg wat ga je doen en hoe?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Gebruik veiligheidsvoorzieningen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Juiste gereedschap gebruik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Juiste snoeivolgorde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Juiste snoeiwond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Juiste takken gesnoeid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Juiste</a:t>
                      </a:r>
                      <a:r>
                        <a:rPr lang="nl-NL" baseline="0" dirty="0" smtClean="0"/>
                        <a:t> manier van afval verwerking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36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Vragen over het snoeien van hagen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Waarom zien we minder hagen in het landschap dan vroeger?</a:t>
            </a:r>
          </a:p>
          <a:p>
            <a:r>
              <a:rPr lang="nl-NL" smtClean="0"/>
              <a:t>Welke functies hadden hagen vroeger?</a:t>
            </a:r>
          </a:p>
          <a:p>
            <a:r>
              <a:rPr lang="nl-NL" smtClean="0"/>
              <a:t>Hoe vaak knip je een ligusterhaag minimaal per jaar in een stadstuin?</a:t>
            </a:r>
          </a:p>
          <a:p>
            <a:r>
              <a:rPr lang="nl-NL" smtClean="0"/>
              <a:t>Moet je een Buxus als vorm struik vaak snoeien?</a:t>
            </a:r>
          </a:p>
          <a:p>
            <a:r>
              <a:rPr lang="nl-NL" smtClean="0"/>
              <a:t>Knip je een singel of zet je die af?</a:t>
            </a:r>
          </a:p>
          <a:p>
            <a:r>
              <a:rPr lang="nl-NL" smtClean="0"/>
              <a:t>Haag planten met grote bladeren knip je die of dun je die uit?</a:t>
            </a:r>
          </a:p>
          <a:p>
            <a:pPr lvl="1"/>
            <a:r>
              <a:rPr lang="nl-NL" smtClean="0"/>
              <a:t>Waarom doe je dat op die manier?</a:t>
            </a:r>
          </a:p>
          <a:p>
            <a:r>
              <a:rPr lang="nl-NL" smtClean="0"/>
              <a:t>Wat deden de boeren vroeger met het snoei afval (boeren geriefhout)</a:t>
            </a: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4546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Waarom vorm 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Vormsnoeien is een manier van onderhouden van bomen en struiken.</a:t>
            </a:r>
          </a:p>
          <a:p>
            <a:r>
              <a:rPr lang="nl-NL" smtClean="0"/>
              <a:t>Bomen en struiken groeien en gaan een bepaalde ruimte in nemen.</a:t>
            </a:r>
          </a:p>
          <a:p>
            <a:r>
              <a:rPr lang="nl-NL" smtClean="0"/>
              <a:t>Wij willen die ruimte inperken en de bomen en struiken gebruiken om de tuin in een bepaalde ruimte in te delen.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1: bepaal de vorm van de haag en of struik</a:t>
            </a:r>
          </a:p>
          <a:p>
            <a:r>
              <a:rPr lang="nl-NL" smtClean="0"/>
              <a:t>Stap 2: bepaal het snoeigereedschap</a:t>
            </a:r>
          </a:p>
          <a:p>
            <a:r>
              <a:rPr lang="nl-NL" smtClean="0"/>
              <a:t>Stap 3: plaats een lijn </a:t>
            </a:r>
          </a:p>
          <a:p>
            <a:r>
              <a:rPr lang="nl-NL" smtClean="0"/>
              <a:t>Stap 4: begin met de zijkanten en knip van onderen naar boven</a:t>
            </a:r>
          </a:p>
          <a:p>
            <a:r>
              <a:rPr lang="nl-NL" smtClean="0"/>
              <a:t>Stap 5: knip de bovenkant</a:t>
            </a:r>
          </a:p>
          <a:p>
            <a:r>
              <a:rPr lang="nl-NL" smtClean="0"/>
              <a:t>Stap 6: hark het afval bij elkaar</a:t>
            </a:r>
          </a:p>
          <a:p>
            <a:r>
              <a:rPr lang="nl-NL" smtClean="0"/>
              <a:t>Stap 7: voer het afval af op de juiste plek</a:t>
            </a:r>
          </a:p>
          <a:p>
            <a:r>
              <a:rPr lang="nl-NL" smtClean="0"/>
              <a:t>Stap 8: onderhoud het gereedschap op de juiste manier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543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1: bepaal de vorm van de haag en of struik</a:t>
            </a:r>
            <a:endParaRPr lang="nl-NL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420888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Verschillende haag vormen en </a:t>
            </a:r>
            <a:r>
              <a:rPr lang="nl-NL" smtClean="0">
                <a:hlinkClick r:id="rId2"/>
              </a:rPr>
              <a:t>functies</a:t>
            </a:r>
            <a:endParaRPr lang="nl-NL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9"/>
            <a:ext cx="27492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573016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5" y="1334274"/>
            <a:ext cx="1773013" cy="13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04" y="3573016"/>
            <a:ext cx="3789140" cy="21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91544" y="3230203"/>
            <a:ext cx="2304256" cy="30547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Een strak geknipte haag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418444" y="2667546"/>
            <a:ext cx="3789140" cy="8334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Onderkant breder dan de bovenkant</a:t>
            </a:r>
          </a:p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 hierdoor meer licht op de haag en een </a:t>
            </a:r>
          </a:p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compacte haag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991545" y="5661248"/>
            <a:ext cx="2592287" cy="36004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Een haag in een barroktuin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18444" y="5877272"/>
            <a:ext cx="2981812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Een losse haag om een weiland </a:t>
            </a:r>
          </a:p>
        </p:txBody>
      </p:sp>
    </p:spTree>
    <p:extLst>
      <p:ext uri="{BB962C8B-B14F-4D97-AF65-F5344CB8AC3E}">
        <p14:creationId xmlns:p14="http://schemas.microsoft.com/office/powerpoint/2010/main" val="29725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Gereedschappen om hagen te knippen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2: bepaal het snoeigereedschap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420888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8" y="2221890"/>
            <a:ext cx="356711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293096"/>
            <a:ext cx="368104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21" y="3070320"/>
            <a:ext cx="14224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332781"/>
            <a:ext cx="1262857" cy="11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81" y="1700809"/>
            <a:ext cx="1144141" cy="83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63552" y="3711547"/>
            <a:ext cx="1512168" cy="36004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Heggenschaar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35560" y="5589240"/>
            <a:ext cx="1997968" cy="36004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Motorheggenschaar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537615" y="3128805"/>
            <a:ext cx="1872208" cy="39604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accuheggenschaar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109739" y="6002952"/>
            <a:ext cx="2442645" cy="3783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Accu stok heggen schaar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662008" y="4433627"/>
            <a:ext cx="1080120" cy="39164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snoeizaag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111916" y="2120326"/>
            <a:ext cx="1212756" cy="3520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Snoeischaar</a:t>
            </a:r>
          </a:p>
        </p:txBody>
      </p:sp>
    </p:spTree>
    <p:extLst>
      <p:ext uri="{BB962C8B-B14F-4D97-AF65-F5344CB8AC3E}">
        <p14:creationId xmlns:p14="http://schemas.microsoft.com/office/powerpoint/2010/main" val="448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17625"/>
            <a:ext cx="4777509" cy="4351338"/>
          </a:xfrm>
        </p:spPr>
        <p:txBody>
          <a:bodyPr/>
          <a:lstStyle/>
          <a:p>
            <a:r>
              <a:rPr lang="nl-NL" smtClean="0"/>
              <a:t>Stap 3: plaats een lijn indien nodig</a:t>
            </a:r>
          </a:p>
          <a:p>
            <a:r>
              <a:rPr lang="nl-NL" smtClean="0"/>
              <a:t>Bepaal hoe kort je de haag wil knippen</a:t>
            </a:r>
          </a:p>
          <a:p>
            <a:r>
              <a:rPr lang="nl-NL" smtClean="0"/>
              <a:t>Heb je te maken met een jonge haag?</a:t>
            </a:r>
          </a:p>
          <a:p>
            <a:pPr lvl="1"/>
            <a:r>
              <a:rPr lang="nl-NL" smtClean="0"/>
              <a:t>Span dan een lijn om de hoogte en breedte te bepalen.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47" y="1317625"/>
            <a:ext cx="5128667" cy="210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Sommige oude hagen kan je fors terug nemen!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091545" cy="435133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Heb je te maken met een bestaande oudere haag?</a:t>
            </a:r>
          </a:p>
          <a:p>
            <a:pPr lvl="1"/>
            <a:r>
              <a:rPr lang="nl-NL" dirty="0" smtClean="0"/>
              <a:t>Knip dan tot het oude hout.</a:t>
            </a:r>
          </a:p>
          <a:p>
            <a:pPr lvl="1"/>
            <a:r>
              <a:rPr lang="nl-NL" dirty="0" smtClean="0"/>
              <a:t>Zorg voor een stevige voet!</a:t>
            </a:r>
          </a:p>
          <a:p>
            <a:pPr lvl="1"/>
            <a:r>
              <a:rPr lang="nl-NL" dirty="0" smtClean="0"/>
              <a:t>Wanneer je op het juiste moment een Taxus en loofhagen snoeit dan kunnen die behoorlijk kort worden ingenomen, hierdoor worden ze weer smal en compact.</a:t>
            </a:r>
          </a:p>
          <a:p>
            <a:pPr lvl="1"/>
            <a:r>
              <a:rPr lang="nl-NL" dirty="0" smtClean="0"/>
              <a:t>Inkorten kan altijd bij iedere haag tot boven het laatste groen van de bladeren.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88" y="4077073"/>
            <a:ext cx="3606668" cy="17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88" y="1443542"/>
            <a:ext cx="2788439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24715" y="3501009"/>
            <a:ext cx="2808312" cy="5760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Een Taxus kan eind augustus </a:t>
            </a:r>
          </a:p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707173"/>
                </a:solidFill>
                <a:latin typeface="Trebuchet MS" pitchFamily="34" charset="0"/>
              </a:rPr>
              <a:t>Worden terug gesnoeid</a:t>
            </a:r>
          </a:p>
        </p:txBody>
      </p:sp>
    </p:spTree>
    <p:extLst>
      <p:ext uri="{BB962C8B-B14F-4D97-AF65-F5344CB8AC3E}">
        <p14:creationId xmlns:p14="http://schemas.microsoft.com/office/powerpoint/2010/main" val="38412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snoei hoe doe je dat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Stap 4: begin met de zijkanten en knip van onderen naar boven</a:t>
            </a:r>
          </a:p>
          <a:p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564904"/>
            <a:ext cx="27241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06896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593</Words>
  <Application>Microsoft Office PowerPoint</Application>
  <PresentationFormat>Breedbeeld</PresentationFormat>
  <Paragraphs>80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Kantoorthema</vt:lpstr>
      <vt:lpstr>Stappen plan vormsnoei (planten in een vorm te snoeien)</vt:lpstr>
      <vt:lpstr>Waarom vorm snoeien</vt:lpstr>
      <vt:lpstr>Vorm snoei hoe doe je dat</vt:lpstr>
      <vt:lpstr>Vorm snoei hoe doe je dat</vt:lpstr>
      <vt:lpstr>Verschillende haag vormen en functies</vt:lpstr>
      <vt:lpstr>Gereedschappen om hagen te knippen</vt:lpstr>
      <vt:lpstr>Vorm snoei hoe doe je dat</vt:lpstr>
      <vt:lpstr>Sommige oude hagen kan je fors terug nemen!</vt:lpstr>
      <vt:lpstr>Vorm snoei hoe doe je dat</vt:lpstr>
      <vt:lpstr>Vorm snoei hoe doe je dat</vt:lpstr>
      <vt:lpstr>Vorm snoei hoe doe je dat</vt:lpstr>
      <vt:lpstr>Vorm snoei hoe doe je dat</vt:lpstr>
      <vt:lpstr>Vorm snoei hoe doe je dat</vt:lpstr>
      <vt:lpstr>Beoordeling vormsnoeien </vt:lpstr>
      <vt:lpstr>Vragen over het snoeien van hagen</vt:lpstr>
    </vt:vector>
  </TitlesOfParts>
  <Company>CSG Reggesteyn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StappenplanVormsnoei</dc:title>
  <dc:creator>Mulder, Hans</dc:creator>
  <cp:lastModifiedBy>Mulder, Hans</cp:lastModifiedBy>
  <cp:revision>2</cp:revision>
  <dcterms:created xsi:type="dcterms:W3CDTF">2020-05-18T07:46:36Z</dcterms:created>
  <dcterms:modified xsi:type="dcterms:W3CDTF">2020-05-18T07:53:15Z</dcterms:modified>
</cp:coreProperties>
</file>